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0" r:id="rId3"/>
    <p:sldId id="261" r:id="rId4"/>
    <p:sldId id="264" r:id="rId5"/>
    <p:sldId id="265" r:id="rId6"/>
    <p:sldId id="266" r:id="rId7"/>
    <p:sldId id="290" r:id="rId8"/>
    <p:sldId id="267" r:id="rId9"/>
    <p:sldId id="268" r:id="rId10"/>
    <p:sldId id="269" r:id="rId11"/>
    <p:sldId id="298" r:id="rId12"/>
    <p:sldId id="306" r:id="rId13"/>
    <p:sldId id="30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4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50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69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98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40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04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85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06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83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3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50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36-A155-4BBF-964F-BC42EF8990FC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B459C-8E9B-4943-812C-BBCCBABE49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26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107504" y="2118547"/>
            <a:ext cx="9036496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3600" dirty="0">
                <a:latin typeface="Tahoma" panose="020B0604030504040204" pitchFamily="34" charset="0"/>
              </a:rPr>
              <a:t>Внедрение систем </a:t>
            </a:r>
            <a:r>
              <a:rPr lang="ru-RU" altLang="ru-RU" sz="3600" dirty="0" err="1">
                <a:latin typeface="Tahoma" panose="020B0604030504040204" pitchFamily="34" charset="0"/>
              </a:rPr>
              <a:t>энергоменеджмента</a:t>
            </a:r>
            <a:r>
              <a:rPr lang="ru-RU" altLang="ru-RU" sz="3600" dirty="0">
                <a:latin typeface="Tahoma" panose="020B0604030504040204" pitchFamily="34" charset="0"/>
              </a:rPr>
              <a:t> в </a:t>
            </a:r>
            <a:r>
              <a:rPr lang="ru-RU" altLang="ru-RU" sz="3600" dirty="0">
                <a:latin typeface="Tahoma" panose="020B0604030504040204" pitchFamily="34" charset="0"/>
              </a:rPr>
              <a:t>муниципалитетах</a:t>
            </a:r>
          </a:p>
          <a:p>
            <a:pPr algn="ctr">
              <a:spcBef>
                <a:spcPct val="0"/>
              </a:spcBef>
              <a:buNone/>
            </a:pPr>
            <a:endParaRPr lang="ru-RU" altLang="ru-RU" sz="3600" dirty="0">
              <a:latin typeface="+mn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300" dirty="0">
                <a:latin typeface="Tahoma" panose="020B0604030504040204" pitchFamily="34" charset="0"/>
              </a:rPr>
              <a:t>Беляев Радмир Ильдарович,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300" dirty="0">
                <a:latin typeface="Tahoma" panose="020B0604030504040204" pitchFamily="34" charset="0"/>
              </a:rPr>
              <a:t>Начальник управления экономического развития и поддержки </a:t>
            </a:r>
            <a:r>
              <a:rPr lang="ru-RU" altLang="ru-RU" sz="3300" dirty="0" smtClean="0">
                <a:latin typeface="Tahoma" panose="020B0604030504040204" pitchFamily="34" charset="0"/>
              </a:rPr>
              <a:t>предпринимательства </a:t>
            </a:r>
            <a:endParaRPr lang="ru-RU" altLang="ru-RU" sz="33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3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>
            <a:spLocks/>
          </p:cNvSpPr>
          <p:nvPr/>
        </p:nvSpPr>
        <p:spPr>
          <a:xfrm>
            <a:off x="214282" y="173664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9219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33475"/>
            <a:ext cx="8496944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632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>
            <a:spLocks/>
          </p:cNvSpPr>
          <p:nvPr/>
        </p:nvSpPr>
        <p:spPr>
          <a:xfrm>
            <a:off x="214282" y="173664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8104" y="256490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41</a:t>
            </a:r>
            <a:r>
              <a:rPr lang="ru-RU" sz="3200" dirty="0" smtClean="0">
                <a:solidFill>
                  <a:schemeClr val="bg1"/>
                </a:solidFill>
              </a:rPr>
              <a:t>%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0242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82" y="1133475"/>
            <a:ext cx="8678198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97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>
            <a:spLocks/>
          </p:cNvSpPr>
          <p:nvPr/>
        </p:nvSpPr>
        <p:spPr>
          <a:xfrm>
            <a:off x="214282" y="173664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8104" y="256490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41</a:t>
            </a:r>
            <a:r>
              <a:rPr lang="ru-RU" sz="3200" dirty="0" smtClean="0">
                <a:solidFill>
                  <a:schemeClr val="bg1"/>
                </a:solidFill>
              </a:rPr>
              <a:t>%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1266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33475"/>
            <a:ext cx="8280920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20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>
            <a:spLocks/>
          </p:cNvSpPr>
          <p:nvPr/>
        </p:nvSpPr>
        <p:spPr>
          <a:xfrm>
            <a:off x="214282" y="173664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8104" y="256490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41</a:t>
            </a:r>
            <a:r>
              <a:rPr lang="ru-RU" sz="3200" dirty="0" smtClean="0">
                <a:solidFill>
                  <a:schemeClr val="bg1"/>
                </a:solidFill>
              </a:rPr>
              <a:t>%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2290" name="Picture 2" descr="imag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53530"/>
            <a:ext cx="7632848" cy="55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57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33476"/>
            <a:ext cx="7200800" cy="5607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486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>
            <a:spLocks/>
          </p:cNvSpPr>
          <p:nvPr/>
        </p:nvSpPr>
        <p:spPr>
          <a:xfrm>
            <a:off x="142844" y="142852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71" y="1133475"/>
            <a:ext cx="8605620" cy="560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7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Скругленный прямоугольник 12"/>
          <p:cNvSpPr>
            <a:spLocks/>
          </p:cNvSpPr>
          <p:nvPr/>
        </p:nvSpPr>
        <p:spPr>
          <a:xfrm>
            <a:off x="20751" y="128052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074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33475"/>
            <a:ext cx="8784976" cy="560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60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Скругленный прямоугольник 3"/>
          <p:cNvSpPr>
            <a:spLocks/>
          </p:cNvSpPr>
          <p:nvPr/>
        </p:nvSpPr>
        <p:spPr>
          <a:xfrm>
            <a:off x="61227" y="9128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098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33474"/>
            <a:ext cx="8496944" cy="553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90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25" y="1133474"/>
            <a:ext cx="8640960" cy="539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65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01" y="1133475"/>
            <a:ext cx="8640959" cy="5658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65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>
            <a:spLocks/>
          </p:cNvSpPr>
          <p:nvPr/>
        </p:nvSpPr>
        <p:spPr>
          <a:xfrm>
            <a:off x="142844" y="214290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</p:txBody>
      </p:sp>
      <p:pic>
        <p:nvPicPr>
          <p:cNvPr id="7170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32" y="1133475"/>
            <a:ext cx="8568952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677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>
            <a:spLocks/>
          </p:cNvSpPr>
          <p:nvPr/>
        </p:nvSpPr>
        <p:spPr>
          <a:xfrm>
            <a:off x="142844" y="214290"/>
            <a:ext cx="9143999" cy="683568"/>
          </a:xfrm>
          <a:prstGeom prst="roundRect">
            <a:avLst>
              <a:gd name="adj" fmla="val 0"/>
            </a:avLst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upright="1" compatLnSpc="1">
            <a:prstTxWarp prst="textNoShape">
              <a:avLst/>
            </a:prstTxWarp>
            <a:noAutofit/>
          </a:bodyPr>
          <a:lstStyle/>
          <a:p>
            <a:endParaRPr lang="ru-RU" sz="3200" dirty="0" smtClean="0">
              <a:solidFill>
                <a:schemeClr val="bg1"/>
              </a:solidFill>
            </a:endParaRPr>
          </a:p>
        </p:txBody>
      </p:sp>
      <p:pic>
        <p:nvPicPr>
          <p:cNvPr id="8194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54" y="1133475"/>
            <a:ext cx="8352928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324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4110</TotalTime>
  <Words>22</Words>
  <Application>Microsoft Office PowerPoint</Application>
  <PresentationFormat>Экран (4:3)</PresentationFormat>
  <Paragraphs>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Ленар Ахметов Раилевич</dc:creator>
  <cp:lastModifiedBy>Галина Красильникова Михайловна</cp:lastModifiedBy>
  <cp:revision>140</cp:revision>
  <dcterms:created xsi:type="dcterms:W3CDTF">2015-07-27T12:41:54Z</dcterms:created>
  <dcterms:modified xsi:type="dcterms:W3CDTF">2016-02-16T08:56:06Z</dcterms:modified>
</cp:coreProperties>
</file>